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4" r:id="rId2"/>
    <p:sldId id="412" r:id="rId3"/>
    <p:sldId id="404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9BC7A-16FA-4E1D-BC82-841181A16F69}" type="datetimeFigureOut">
              <a:rPr lang="es-ES" smtClean="0"/>
              <a:t>17/3/24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6148-C385-475B-B4C8-2F7FAB30C14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72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34833-ECAC-4EB9-9418-49B00A0E6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A63F14-F4ED-4EA5-B3BB-80CAFADEE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6A7E24-B1E1-43E9-8DB2-6A4848F5C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17/3/24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1E321A-EA00-4108-818E-B9DDDF45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47DF28-340C-4309-9D40-0165E4AD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17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64272-794D-4AE6-B13E-E699B38F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7810AC-83D5-40C2-ACF8-9C02CCDDB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DD815B-3AA7-430A-B83C-64605C1D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17/3/24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F11031-1929-421F-A979-0F777C6F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3B9E-571C-49C7-A28C-FBDFF145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23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FC1903-89C8-463A-A636-CB7A88996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327317-D5D0-447E-8C65-C8C3D459C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D8FF29-0C29-4870-A3F0-FECE4CFF7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17/3/24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D08EDC-26EB-49DA-8482-AFEA47E1A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E79C7C-612B-4835-A7A8-5E7CE238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83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8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DB36E-49E5-4B66-BBD1-A45DEB97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F63D8-62CF-4CC6-9530-CE3484450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B2963-D9F3-4297-A235-26881691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17/3/24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544E79-137B-4B4B-B202-F66EE330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1A00D3-2265-41C4-9646-0ED8427F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22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EDAF1-35FD-4CC2-87DD-65A103CA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AF6DE7-14AF-40D1-865B-9DF9AD070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253911-C1F1-418D-9774-D11D3DC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17/3/24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B32D09-52A9-4612-89AA-4CEADA32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683AA-BFDE-49EE-83FA-B5A6E155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94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A9668-8EB2-4902-B041-0CACAE8E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430788-E62B-4E4B-8696-8029AEFA2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8EAB22-A79C-460D-9093-D9DFFD11B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B29EFD-6598-4722-BBF4-C33EB07D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17/3/24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8BE0E6-2F40-4A7A-BAF2-03923BFF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34E8C7-6B67-4132-B9E7-E341AC81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63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9AD81-594B-4D97-9D2F-63734AB0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26EC8A-DE99-42CB-A94B-C0111981C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C84368-E9E3-4066-A859-F7533B93E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394F68-7F3D-4A84-9D42-54656F433C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38511C-7429-433D-9133-140E9F39F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201695-7713-4387-81A0-8F801DAC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17/3/24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94D312-8E3D-431E-8B66-F38988F3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734DDE-DA08-4F98-BC85-B8231840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23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9D4B5-263E-4036-9ADC-673C1255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23D290-C7A4-40CC-BC4C-606DC232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17/3/24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3379BB-31B0-43E1-A89B-A25208F4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B9FAB6-A239-4A78-9EC0-F5A86F14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73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0E95B1-D895-4484-954B-FB4181D3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17/3/24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C8BED5-B46B-4422-88C1-95EED59C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C17CBD-588D-49D0-AFAB-1BF6994D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92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59387-5024-45C8-9A48-D6071A89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86CADD-CBBD-44FB-9CAF-A6144BDE1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3D0C35-5AB5-41E6-B5AC-C299DEF69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782B5C-5A1F-4AB5-B51B-26871FB2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17/3/24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A494DC-4774-4550-8A71-E3D0402C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B74483-C855-436D-8FCE-498A8D85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8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70DA7-268E-4AEE-B709-F4FD5120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947C8C-4C12-4DF2-A1AD-64DD40DE9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A8B851-871E-4CA7-8595-7BF910F52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3553F1-861E-403F-A327-7AA441E4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1AF0-C1C9-4C5A-BF08-580AE7F2EBE2}" type="datetimeFigureOut">
              <a:rPr lang="es-ES" smtClean="0"/>
              <a:t>17/3/24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5B912B-7CC8-4E05-8F87-0CAABA21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96DFD0-7491-4E38-92B4-E05BCBD0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510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47B99C-0191-420B-886F-C4DBA47F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488E5D-758F-4D8A-AF4F-579F6E00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0AC6C-B88E-4FEA-9A6D-E1E06466C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41AF0-C1C9-4C5A-BF08-580AE7F2EBE2}" type="datetimeFigureOut">
              <a:rPr lang="es-ES" smtClean="0"/>
              <a:t>17/3/24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4EF4F1-A991-4F82-A2CF-A7A56CDB6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48621-9A89-4976-9E78-686C47FC5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A7412-6797-444F-8BDB-6A29FCDAC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112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9615495-E625-8A47-B673-B12E75DC09DD}"/>
              </a:ext>
            </a:extLst>
          </p:cNvPr>
          <p:cNvSpPr/>
          <p:nvPr/>
        </p:nvSpPr>
        <p:spPr>
          <a:xfrm>
            <a:off x="-13910" y="0"/>
            <a:ext cx="12204073" cy="4698094"/>
          </a:xfrm>
          <a:prstGeom prst="rect">
            <a:avLst/>
          </a:prstGeom>
          <a:solidFill>
            <a:srgbClr val="94A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solidFill>
                  <a:prstClr val="black"/>
                </a:solidFill>
                <a:latin typeface="Montserrat" pitchFamily="2" charset="77"/>
              </a:rPr>
              <a:t>Congreso Nacional de Profesores  Cadiz 16, 17 de marzo de 2024</a:t>
            </a:r>
            <a:endParaRPr lang="es-ES" sz="1875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EE04026-0ED3-9446-934F-3FA119E3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911" y="1"/>
            <a:ext cx="1326895" cy="17459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11CF41-343E-4037-AFA3-DC467624B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18" y="4952188"/>
            <a:ext cx="1137715" cy="1466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6467477-6A31-4CCE-8C9B-228E8AFE2018}"/>
              </a:ext>
            </a:extLst>
          </p:cNvPr>
          <p:cNvSpPr txBox="1"/>
          <p:nvPr/>
        </p:nvSpPr>
        <p:spPr>
          <a:xfrm>
            <a:off x="2194078" y="5955244"/>
            <a:ext cx="5321766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6" dirty="0">
                <a:latin typeface="Montserrat Light" panose="00000400000000000000" pitchFamily="2" charset="0"/>
              </a:rPr>
              <a:t>D. VICENTE CARRATALA DEVAL</a:t>
            </a:r>
          </a:p>
          <a:p>
            <a:r>
              <a:rPr lang="es-ES" sz="1250" dirty="0">
                <a:latin typeface="Montserrat Light" panose="00000400000000000000" pitchFamily="2" charset="0"/>
              </a:rPr>
              <a:t>DIRECTOR ESCUELA FEDERATIVA NACIONAL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23" y="4937858"/>
            <a:ext cx="1368336" cy="1437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6467477-6A31-4CCE-8C9B-228E8AFE2018}"/>
              </a:ext>
            </a:extLst>
          </p:cNvPr>
          <p:cNvSpPr txBox="1"/>
          <p:nvPr/>
        </p:nvSpPr>
        <p:spPr>
          <a:xfrm>
            <a:off x="6548750" y="5955244"/>
            <a:ext cx="5321766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6" dirty="0">
                <a:latin typeface="Montserrat Light" panose="00000400000000000000" pitchFamily="2" charset="0"/>
              </a:rPr>
              <a:t>D. JOSÉ ÁNGEL HIERRO JARNE</a:t>
            </a:r>
          </a:p>
          <a:p>
            <a:r>
              <a:rPr lang="es-ES" sz="1250" dirty="0">
                <a:latin typeface="Montserrat Light" panose="00000400000000000000" pitchFamily="2" charset="0"/>
              </a:rPr>
              <a:t>DIRECTOR ESCUELA FEDERATIVA NACIONAL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80EA61C9-1E3E-1E8E-9827-A4374F6A2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67" y="-1"/>
            <a:ext cx="3310027" cy="46873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DF18BCE-54CB-8C66-EFEA-5742E8F96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73" y="157999"/>
            <a:ext cx="1920305" cy="185875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62E12F2-8640-A15C-99BD-99F018C28E89}"/>
              </a:ext>
            </a:extLst>
          </p:cNvPr>
          <p:cNvSpPr txBox="1"/>
          <p:nvPr/>
        </p:nvSpPr>
        <p:spPr>
          <a:xfrm rot="10800000" flipV="1">
            <a:off x="34306" y="3623147"/>
            <a:ext cx="3178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200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41736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157402-E867-BB45-A547-5879069D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846" y="587361"/>
            <a:ext cx="704507" cy="6819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4C0326B-52CD-7049-9597-988D6EB14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937836" y="493697"/>
            <a:ext cx="5001516" cy="671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0E3833A-F3EC-487B-B2A3-9A00F62179AA}"/>
              </a:ext>
            </a:extLst>
          </p:cNvPr>
          <p:cNvSpPr txBox="1">
            <a:spLocks/>
          </p:cNvSpPr>
          <p:nvPr/>
        </p:nvSpPr>
        <p:spPr>
          <a:xfrm>
            <a:off x="142188" y="685029"/>
            <a:ext cx="6576481" cy="456872"/>
          </a:xfrm>
          <a:prstGeom prst="rect">
            <a:avLst/>
          </a:prstGeom>
        </p:spPr>
        <p:txBody>
          <a:bodyPr vert="horz" lIns="95146" tIns="47573" rIns="95146" bIns="47573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51595">
              <a:defRPr/>
            </a:pPr>
            <a:r>
              <a:rPr lang="es-ES" sz="2000" b="1" dirty="0">
                <a:solidFill>
                  <a:prstClr val="black"/>
                </a:solidFill>
                <a:latin typeface="Montserrat Light"/>
              </a:rPr>
              <a:t>ESCUELA  FEDERATIVA NACIONAL</a:t>
            </a:r>
            <a:endParaRPr lang="es-ES" sz="2000" dirty="0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B5AAE14-408A-47DE-B510-CCC5C3C2C6D6}"/>
              </a:ext>
            </a:extLst>
          </p:cNvPr>
          <p:cNvSpPr/>
          <p:nvPr/>
        </p:nvSpPr>
        <p:spPr>
          <a:xfrm>
            <a:off x="-522" y="1295800"/>
            <a:ext cx="12193043" cy="87531"/>
          </a:xfrm>
          <a:prstGeom prst="rect">
            <a:avLst/>
          </a:prstGeom>
          <a:solidFill>
            <a:srgbClr val="94A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75797"/>
            <a:endParaRPr lang="es-ES" sz="1875" dirty="0">
              <a:solidFill>
                <a:prstClr val="black"/>
              </a:solidFill>
              <a:latin typeface="Montserrat" pitchFamily="2" charset="77"/>
            </a:endParaRPr>
          </a:p>
        </p:txBody>
      </p:sp>
      <p:sp>
        <p:nvSpPr>
          <p:cNvPr id="9" name="10 CuadroTexto"/>
          <p:cNvSpPr txBox="1"/>
          <p:nvPr/>
        </p:nvSpPr>
        <p:spPr>
          <a:xfrm>
            <a:off x="5025958" y="697021"/>
            <a:ext cx="6208888" cy="369332"/>
          </a:xfrm>
          <a:prstGeom prst="rect">
            <a:avLst/>
          </a:prstGeom>
          <a:solidFill>
            <a:srgbClr val="779B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3917">
              <a:defRPr/>
            </a:pPr>
            <a:r>
              <a:rPr lang="es-ES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CONCLUSIONES MESA PROGRAMAS PASO GRADO</a:t>
            </a:r>
            <a:endParaRPr lang="es-ES_trad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32831BD-8B59-49B9-9D98-4DFC5FCBA9A1}"/>
              </a:ext>
            </a:extLst>
          </p:cNvPr>
          <p:cNvSpPr txBox="1">
            <a:spLocks/>
          </p:cNvSpPr>
          <p:nvPr/>
        </p:nvSpPr>
        <p:spPr>
          <a:xfrm>
            <a:off x="544055" y="298069"/>
            <a:ext cx="7649002" cy="385940"/>
          </a:xfrm>
          <a:prstGeom prst="rect">
            <a:avLst/>
          </a:prstGeom>
        </p:spPr>
        <p:txBody>
          <a:bodyPr vert="horz" lIns="95232" tIns="47616" rIns="95232" bIns="47616" rtlCol="0" anchor="ctr">
            <a:noAutofit/>
          </a:bodyPr>
          <a:lstStyle>
            <a:lvl1pPr algn="l" defTabSz="877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59">
              <a:lnSpc>
                <a:spcPct val="100000"/>
              </a:lnSpc>
              <a:defRPr/>
            </a:pPr>
            <a:r>
              <a:rPr lang="es-ES" sz="1250" b="1" dirty="0">
                <a:solidFill>
                  <a:prstClr val="black"/>
                </a:solidFill>
                <a:latin typeface="Montserrat" pitchFamily="2" charset="77"/>
              </a:rPr>
              <a:t>CONGRESO NACIONAL DE PROFESORES CÁDIZ 16 Y 17 MARZO 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87DC1B-986E-E029-CE3C-F33967925E16}"/>
              </a:ext>
            </a:extLst>
          </p:cNvPr>
          <p:cNvSpPr txBox="1"/>
          <p:nvPr/>
        </p:nvSpPr>
        <p:spPr>
          <a:xfrm>
            <a:off x="325632" y="1855160"/>
            <a:ext cx="94674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1" dirty="0" err="1"/>
              <a:t>Kyus</a:t>
            </a:r>
            <a:r>
              <a:rPr lang="es-ES" b="1" dirty="0"/>
              <a:t>:</a:t>
            </a:r>
            <a:endParaRPr lang="es-ES" dirty="0"/>
          </a:p>
          <a:p>
            <a:pPr algn="l"/>
            <a:r>
              <a:rPr lang="es-ES" dirty="0"/>
              <a:t>Revisar programa paso de KYUS</a:t>
            </a:r>
          </a:p>
          <a:p>
            <a:pPr algn="l"/>
            <a:r>
              <a:rPr lang="es-ES" dirty="0"/>
              <a:t>Establecer periodo mínimo entre grados</a:t>
            </a:r>
          </a:p>
          <a:p>
            <a:pPr algn="l"/>
            <a:endParaRPr lang="es-ES" dirty="0"/>
          </a:p>
          <a:p>
            <a:pPr algn="l"/>
            <a:r>
              <a:rPr lang="es-ES" b="1" dirty="0"/>
              <a:t>Paso de grados cinturones negros (contenidos troncales)</a:t>
            </a:r>
          </a:p>
          <a:p>
            <a:pPr algn="l"/>
            <a:r>
              <a:rPr lang="es-ES" dirty="0"/>
              <a:t>-Bloque inicial del saludo y caídas en el que candidato   ser considerado apto para continuar</a:t>
            </a:r>
          </a:p>
          <a:p>
            <a:pPr algn="l"/>
            <a:endParaRPr lang="es-ES" dirty="0"/>
          </a:p>
          <a:p>
            <a:pPr algn="l"/>
            <a:r>
              <a:rPr lang="es-ES" dirty="0"/>
              <a:t>-Mantenimiento de los contenidos: judo pie, judo suelo, </a:t>
            </a:r>
            <a:r>
              <a:rPr lang="es-ES" dirty="0" err="1"/>
              <a:t>tokui</a:t>
            </a:r>
            <a:r>
              <a:rPr lang="es-ES" dirty="0"/>
              <a:t> </a:t>
            </a:r>
            <a:r>
              <a:rPr lang="es-ES" dirty="0" err="1"/>
              <a:t>waza</a:t>
            </a:r>
            <a:r>
              <a:rPr lang="es-ES" dirty="0"/>
              <a:t> , Kata. </a:t>
            </a:r>
          </a:p>
          <a:p>
            <a:pPr algn="l"/>
            <a:endParaRPr lang="es-ES" dirty="0"/>
          </a:p>
          <a:p>
            <a:pPr algn="l"/>
            <a:r>
              <a:rPr lang="es-ES" dirty="0"/>
              <a:t>Idem antes de la nueva circular:</a:t>
            </a:r>
          </a:p>
          <a:p>
            <a:pPr algn="l"/>
            <a:r>
              <a:rPr lang="es-ES" dirty="0"/>
              <a:t>1º tres primeros </a:t>
            </a:r>
            <a:r>
              <a:rPr lang="es-ES" dirty="0" err="1"/>
              <a:t>kyos</a:t>
            </a:r>
            <a:r>
              <a:rPr lang="es-ES" dirty="0"/>
              <a:t> del NAGE NO KATA</a:t>
            </a:r>
          </a:p>
          <a:p>
            <a:pPr algn="l"/>
            <a:r>
              <a:rPr lang="es-ES" dirty="0"/>
              <a:t>2º NAGE NO KATA					3º KATAME NO KATA</a:t>
            </a:r>
          </a:p>
          <a:p>
            <a:pPr algn="l"/>
            <a:r>
              <a:rPr lang="es-ES" dirty="0"/>
              <a:t>4º KIME NO KATA.   		5º JU NO KATA. 		6º </a:t>
            </a:r>
            <a:r>
              <a:rPr lang="es-ES" b="0" i="0" u="none" strike="noStrike" dirty="0">
                <a:solidFill>
                  <a:srgbClr val="000000"/>
                </a:solidFill>
                <a:effectLst/>
                <a:latin typeface="Oxygen" panose="02000503000000000000" pitchFamily="2" charset="77"/>
              </a:rPr>
              <a:t> Kodokan goshin jitsu Kata.</a:t>
            </a:r>
          </a:p>
          <a:p>
            <a:pPr algn="l"/>
            <a:endParaRPr lang="es-ES" dirty="0">
              <a:solidFill>
                <a:srgbClr val="000000"/>
              </a:solidFill>
              <a:latin typeface="Oxygen" panose="02000503000000000000" pitchFamily="2" charset="77"/>
            </a:endParaRPr>
          </a:p>
          <a:p>
            <a:pPr algn="l"/>
            <a:r>
              <a:rPr lang="es-ES" dirty="0"/>
              <a:t>-Realización de cursos de formación para poder acceder por recompensa </a:t>
            </a:r>
          </a:p>
          <a:p>
            <a:pPr algn="l"/>
            <a:r>
              <a:rPr lang="es-ES" dirty="0"/>
              <a:t> (Propuestas grupo de trabajo)</a:t>
            </a:r>
          </a:p>
          <a:p>
            <a:pPr algn="l"/>
            <a:endParaRPr lang="es-ES" dirty="0">
              <a:solidFill>
                <a:srgbClr val="000000"/>
              </a:solidFill>
              <a:latin typeface="Oxygen" panose="02000503000000000000" pitchFamily="2" charset="77"/>
            </a:endParaRPr>
          </a:p>
          <a:p>
            <a:pPr algn="l"/>
            <a:r>
              <a:rPr lang="es-ES" dirty="0">
                <a:solidFill>
                  <a:srgbClr val="000000"/>
                </a:solidFill>
                <a:latin typeface="Oxygen" panose="02000503000000000000" pitchFamily="2" charset="77"/>
              </a:rPr>
              <a:t>- </a:t>
            </a:r>
            <a:r>
              <a:rPr lang="es-ES">
                <a:solidFill>
                  <a:srgbClr val="000000"/>
                </a:solidFill>
                <a:latin typeface="Oxygen" panose="02000503000000000000" pitchFamily="2" charset="77"/>
              </a:rPr>
              <a:t>Remisión proyectos aulas </a:t>
            </a:r>
            <a:r>
              <a:rPr lang="es-ES" dirty="0">
                <a:solidFill>
                  <a:srgbClr val="000000"/>
                </a:solidFill>
                <a:latin typeface="Oxygen" panose="02000503000000000000" pitchFamily="2" charset="77"/>
              </a:rPr>
              <a:t>de formación permanente. (Obtención grado por cursos)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9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9615495-E625-8A47-B673-B12E75DC09DD}"/>
              </a:ext>
            </a:extLst>
          </p:cNvPr>
          <p:cNvSpPr/>
          <p:nvPr/>
        </p:nvSpPr>
        <p:spPr>
          <a:xfrm>
            <a:off x="-13910" y="0"/>
            <a:ext cx="12204073" cy="4698094"/>
          </a:xfrm>
          <a:prstGeom prst="rect">
            <a:avLst/>
          </a:prstGeom>
          <a:solidFill>
            <a:srgbClr val="94A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4800" b="1" dirty="0">
              <a:solidFill>
                <a:prstClr val="black"/>
              </a:solidFill>
              <a:latin typeface="Montserrat" pitchFamily="2" charset="77"/>
            </a:endParaRPr>
          </a:p>
          <a:p>
            <a:endParaRPr lang="es-ES" sz="4800" b="1" dirty="0">
              <a:solidFill>
                <a:prstClr val="black"/>
              </a:solidFill>
              <a:latin typeface="Montserrat" pitchFamily="2" charset="77"/>
            </a:endParaRPr>
          </a:p>
          <a:p>
            <a:r>
              <a:rPr lang="es-ES" sz="4800" b="1">
                <a:solidFill>
                  <a:prstClr val="black"/>
                </a:solidFill>
                <a:latin typeface="Montserrat" pitchFamily="2" charset="77"/>
              </a:rPr>
              <a:t>		MUCHAS </a:t>
            </a:r>
            <a:r>
              <a:rPr lang="es-ES" sz="4800" b="1" dirty="0">
                <a:solidFill>
                  <a:prstClr val="black"/>
                </a:solidFill>
                <a:latin typeface="Montserrat" pitchFamily="2" charset="77"/>
              </a:rPr>
              <a:t>GRACIAS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EE04026-0ED3-9446-934F-3FA119E3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3911" y="1"/>
            <a:ext cx="1326895" cy="17459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11CF41-343E-4037-AFA3-DC467624B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18" y="4952188"/>
            <a:ext cx="1137715" cy="1466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6467477-6A31-4CCE-8C9B-228E8AFE2018}"/>
              </a:ext>
            </a:extLst>
          </p:cNvPr>
          <p:cNvSpPr txBox="1"/>
          <p:nvPr/>
        </p:nvSpPr>
        <p:spPr>
          <a:xfrm>
            <a:off x="2194078" y="5955244"/>
            <a:ext cx="5321766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6" dirty="0">
                <a:latin typeface="Montserrat Light" panose="00000400000000000000" pitchFamily="2" charset="0"/>
              </a:rPr>
              <a:t>D. VICENTE CARRATALA DEVAL</a:t>
            </a:r>
          </a:p>
          <a:p>
            <a:r>
              <a:rPr lang="es-ES" sz="1250" dirty="0">
                <a:latin typeface="Montserrat Light" panose="00000400000000000000" pitchFamily="2" charset="0"/>
              </a:rPr>
              <a:t>DIRECTOR ESCUELA FEDERATIVA NACIONAL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623" y="4937858"/>
            <a:ext cx="1368336" cy="1437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6467477-6A31-4CCE-8C9B-228E8AFE2018}"/>
              </a:ext>
            </a:extLst>
          </p:cNvPr>
          <p:cNvSpPr txBox="1"/>
          <p:nvPr/>
        </p:nvSpPr>
        <p:spPr>
          <a:xfrm>
            <a:off x="6548750" y="5955244"/>
            <a:ext cx="5321766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66" dirty="0">
                <a:latin typeface="Montserrat Light" panose="00000400000000000000" pitchFamily="2" charset="0"/>
              </a:rPr>
              <a:t>D. JOSÉ ÁNGEL HIERRO JARNE</a:t>
            </a:r>
          </a:p>
          <a:p>
            <a:r>
              <a:rPr lang="es-ES" sz="1250" dirty="0">
                <a:latin typeface="Montserrat Light" panose="00000400000000000000" pitchFamily="2" charset="0"/>
              </a:rPr>
              <a:t>DIRECTOR ESCUELA FEDERATIVA NACIONAL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80EA61C9-1E3E-1E8E-9827-A4374F6A2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67" y="-1"/>
            <a:ext cx="3310027" cy="46873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DF18BCE-54CB-8C66-EFEA-5742E8F96C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73" y="157999"/>
            <a:ext cx="1920305" cy="18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1320</Words>
  <Application>Microsoft Office PowerPoint</Application>
  <PresentationFormat>Panorámica</PresentationFormat>
  <Paragraphs>446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gonzalo lo</dc:creator>
  <cp:lastModifiedBy>jose angel hierro</cp:lastModifiedBy>
  <cp:revision>25</cp:revision>
  <dcterms:created xsi:type="dcterms:W3CDTF">2023-06-08T11:00:47Z</dcterms:created>
  <dcterms:modified xsi:type="dcterms:W3CDTF">2024-03-17T01:39:41Z</dcterms:modified>
</cp:coreProperties>
</file>